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8F980B1-4F05-404E-91F9-C8BA61D04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76D7459-7837-4C72-B1B3-D395EF4F32A1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80B1-4F05-404E-91F9-C8BA61D04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D7459-7837-4C72-B1B3-D395EF4F32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80B1-4F05-404E-91F9-C8BA61D04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D7459-7837-4C72-B1B3-D395EF4F32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80B1-4F05-404E-91F9-C8BA61D04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D7459-7837-4C72-B1B3-D395EF4F32A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80B1-4F05-404E-91F9-C8BA61D04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D7459-7837-4C72-B1B3-D395EF4F32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80B1-4F05-404E-91F9-C8BA61D04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D7459-7837-4C72-B1B3-D395EF4F32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80B1-4F05-404E-91F9-C8BA61D04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D7459-7837-4C72-B1B3-D395EF4F32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80B1-4F05-404E-91F9-C8BA61D04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D7459-7837-4C72-B1B3-D395EF4F32A1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80B1-4F05-404E-91F9-C8BA61D04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D7459-7837-4C72-B1B3-D395EF4F32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80B1-4F05-404E-91F9-C8BA61D04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D7459-7837-4C72-B1B3-D395EF4F32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980B1-4F05-404E-91F9-C8BA61D04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D7459-7837-4C72-B1B3-D395EF4F32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8F980B1-4F05-404E-91F9-C8BA61D044F0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76D7459-7837-4C72-B1B3-D395EF4F32A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Depression in Relationships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Magazine Article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539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Real Picture of Most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Depression has become prevalent among </a:t>
            </a:r>
            <a:r>
              <a:rPr lang="en-US" dirty="0" smtClean="0"/>
              <a:t>various couples.</a:t>
            </a:r>
          </a:p>
          <a:p>
            <a:r>
              <a:rPr lang="en-US" dirty="0"/>
              <a:t>C</a:t>
            </a:r>
            <a:r>
              <a:rPr lang="en-US" dirty="0" smtClean="0"/>
              <a:t>ouples </a:t>
            </a:r>
            <a:r>
              <a:rPr lang="en-US" dirty="0"/>
              <a:t>do not know how they met</a:t>
            </a:r>
            <a:r>
              <a:rPr lang="en-US" dirty="0" smtClean="0"/>
              <a:t>.</a:t>
            </a:r>
          </a:p>
          <a:p>
            <a:r>
              <a:rPr lang="en-US" dirty="0"/>
              <a:t>S</a:t>
            </a:r>
            <a:r>
              <a:rPr lang="en-US" dirty="0" smtClean="0"/>
              <a:t>adness prevails in most relationships.</a:t>
            </a:r>
          </a:p>
          <a:p>
            <a:r>
              <a:rPr lang="en-US" dirty="0" smtClean="0"/>
              <a:t>Many </a:t>
            </a:r>
            <a:r>
              <a:rPr lang="en-US" dirty="0"/>
              <a:t>individuals in relationships often regard themselves as </a:t>
            </a:r>
            <a:r>
              <a:rPr lang="en-US" dirty="0" smtClean="0"/>
              <a:t>single.</a:t>
            </a:r>
          </a:p>
          <a:p>
            <a:r>
              <a:rPr lang="en-US" dirty="0" smtClean="0"/>
              <a:t>Couples </a:t>
            </a:r>
            <a:r>
              <a:rPr lang="en-US" dirty="0"/>
              <a:t>have ceased talking to each other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Many </a:t>
            </a:r>
            <a:r>
              <a:rPr lang="en-US" dirty="0"/>
              <a:t>relationships have deteriorated since couples are not ready to swallow their pride. </a:t>
            </a:r>
          </a:p>
        </p:txBody>
      </p:sp>
    </p:spTree>
    <p:extLst>
      <p:ext uri="{BB962C8B-B14F-4D97-AF65-F5344CB8AC3E}">
        <p14:creationId xmlns:p14="http://schemas.microsoft.com/office/powerpoint/2010/main" val="2844543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Couples do not  exchange pleasantries nowadays. </a:t>
            </a:r>
          </a:p>
          <a:p>
            <a:r>
              <a:rPr lang="en-US" dirty="0" smtClean="0"/>
              <a:t>Saying "hello" or "good morning" has become rare in most relationships.</a:t>
            </a:r>
          </a:p>
          <a:p>
            <a:r>
              <a:rPr lang="en-US" dirty="0" smtClean="0"/>
              <a:t>Couples feel that they have better things to do.</a:t>
            </a:r>
          </a:p>
          <a:p>
            <a:r>
              <a:rPr lang="en-US" dirty="0" smtClean="0"/>
              <a:t> Wives do not know the professions of their husbands so long as there is food in the table.</a:t>
            </a:r>
          </a:p>
          <a:p>
            <a:r>
              <a:rPr lang="en-US" dirty="0" smtClean="0"/>
              <a:t> Relationships are nowadays materially-centered.</a:t>
            </a:r>
          </a:p>
          <a:p>
            <a:r>
              <a:rPr lang="en-US" dirty="0" smtClean="0"/>
              <a:t>They only thrive when material benefits are sustainable.</a:t>
            </a:r>
          </a:p>
          <a:p>
            <a:r>
              <a:rPr lang="en-US" dirty="0" smtClean="0"/>
              <a:t>Material </a:t>
            </a:r>
            <a:r>
              <a:rPr lang="en-US" dirty="0"/>
              <a:t>items provide more joy to couples than the individuals themselves. </a:t>
            </a:r>
            <a:endParaRPr lang="en-US" dirty="0" smtClean="0"/>
          </a:p>
          <a:p>
            <a:r>
              <a:rPr lang="en-US" dirty="0"/>
              <a:t>Material pleasures have replaced human affection in most </a:t>
            </a:r>
            <a:r>
              <a:rPr lang="en-US" dirty="0" smtClean="0"/>
              <a:t>relationships.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700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Ultimately, most couples harbor suicidal </a:t>
            </a:r>
            <a:r>
              <a:rPr lang="en-US" dirty="0" smtClean="0"/>
              <a:t>thoughts.</a:t>
            </a:r>
          </a:p>
          <a:p>
            <a:r>
              <a:rPr lang="en-US" dirty="0" smtClean="0"/>
              <a:t>Most </a:t>
            </a:r>
            <a:r>
              <a:rPr lang="en-US" dirty="0"/>
              <a:t>people do not shy away from taking pills to end their lives.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038600"/>
            <a:ext cx="67818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9464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22</TotalTime>
  <Words>181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Austin</vt:lpstr>
      <vt:lpstr>Depression in Relationships</vt:lpstr>
      <vt:lpstr>The Real Picture of Most Relationships</vt:lpstr>
      <vt:lpstr>Cont.</vt:lpstr>
      <vt:lpstr>Cont.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Depression in Relationships</dc:title>
  <dc:creator>Windows User</dc:creator>
  <cp:lastModifiedBy>Windows User</cp:lastModifiedBy>
  <cp:revision>3</cp:revision>
  <dcterms:created xsi:type="dcterms:W3CDTF">2019-04-23T10:39:56Z</dcterms:created>
  <dcterms:modified xsi:type="dcterms:W3CDTF">2019-04-23T11:02:02Z</dcterms:modified>
</cp:coreProperties>
</file>